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9"/>
  </p:notesMasterIdLst>
  <p:sldIdLst>
    <p:sldId id="256" r:id="rId2"/>
    <p:sldId id="258" r:id="rId3"/>
    <p:sldId id="279" r:id="rId4"/>
    <p:sldId id="295" r:id="rId5"/>
    <p:sldId id="271" r:id="rId6"/>
    <p:sldId id="297" r:id="rId7"/>
    <p:sldId id="259" r:id="rId8"/>
    <p:sldId id="270" r:id="rId9"/>
    <p:sldId id="274" r:id="rId10"/>
    <p:sldId id="283" r:id="rId11"/>
    <p:sldId id="284" r:id="rId12"/>
    <p:sldId id="285" r:id="rId13"/>
    <p:sldId id="287" r:id="rId14"/>
    <p:sldId id="288" r:id="rId15"/>
    <p:sldId id="289" r:id="rId16"/>
    <p:sldId id="292" r:id="rId17"/>
    <p:sldId id="29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3891" autoAdjust="0"/>
  </p:normalViewPr>
  <p:slideViewPr>
    <p:cSldViewPr snapToGrid="0" snapToObjects="1">
      <p:cViewPr varScale="1">
        <p:scale>
          <a:sx n="69" d="100"/>
          <a:sy n="69" d="100"/>
        </p:scale>
        <p:origin x="184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1/26/18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0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86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07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08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930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8999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62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237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177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7950"/>
            <a:ext cx="6254133" cy="51200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26418"/>
            <a:ext cx="6400800" cy="1752600"/>
          </a:xfrm>
        </p:spPr>
        <p:txBody>
          <a:bodyPr/>
          <a:lstStyle/>
          <a:p>
            <a:r>
              <a:rPr lang="fr-FR" dirty="0"/>
              <a:t>Le logement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468"/>
            <a:ext cx="7772400" cy="1752600"/>
          </a:xfrm>
        </p:spPr>
        <p:txBody>
          <a:bodyPr anchor="t" anchorCtr="0"/>
          <a:lstStyle/>
          <a:p>
            <a:r>
              <a:rPr lang="fr-FR"/>
              <a:t>FR 31– </a:t>
            </a:r>
            <a:r>
              <a:rPr lang="fr-FR" dirty="0"/>
              <a:t>Unité 3</a:t>
            </a:r>
            <a:br>
              <a:rPr lang="fr-FR" dirty="0"/>
            </a:br>
            <a:r>
              <a:rPr lang="fr-FR" dirty="0"/>
              <a:t>Home </a:t>
            </a:r>
            <a:r>
              <a:rPr lang="fr-FR" dirty="0" err="1"/>
              <a:t>Sweet</a:t>
            </a:r>
            <a:r>
              <a:rPr lang="fr-FR" dirty="0"/>
              <a:t> Home</a:t>
            </a:r>
          </a:p>
        </p:txBody>
      </p:sp>
      <p:sp>
        <p:nvSpPr>
          <p:cNvPr id="5" name="Rectangle 4"/>
          <p:cNvSpPr/>
          <p:nvPr/>
        </p:nvSpPr>
        <p:spPr>
          <a:xfrm>
            <a:off x="5752223" y="1904734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une maison alsacienne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01" y="3727610"/>
            <a:ext cx="2921099" cy="3133987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77241" y="4617681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Mon  chalet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7329"/>
            <a:ext cx="9144000" cy="592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3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résidence universitaire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6923"/>
            <a:ext cx="8229600" cy="4483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0" y="2971800"/>
            <a:ext cx="58420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3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chaumière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4217"/>
            <a:ext cx="9183164" cy="45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9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maison de pierre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48" y="1251871"/>
            <a:ext cx="7675231" cy="575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9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560" y="1001724"/>
            <a:ext cx="6103867" cy="6045624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maison de brique</a:t>
            </a:r>
          </a:p>
        </p:txBody>
      </p:sp>
    </p:spTree>
    <p:extLst>
      <p:ext uri="{BB962C8B-B14F-4D97-AF65-F5344CB8AC3E}">
        <p14:creationId xmlns:p14="http://schemas.microsoft.com/office/powerpoint/2010/main" val="213808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maison en ciment et à toit de tuile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363" y="1098862"/>
            <a:ext cx="9572065" cy="497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9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 château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31" y="1102516"/>
            <a:ext cx="7696885" cy="578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3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>
                <a:latin typeface="Tahoma" charset="0"/>
              </a:rPr>
              <a:t>une cabane en bois </a:t>
            </a:r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840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les logements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1113404"/>
            <a:ext cx="2727053" cy="1816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999" y="5071019"/>
            <a:ext cx="3561465" cy="17869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293" y="2275263"/>
            <a:ext cx="3441145" cy="25808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52" y="2625300"/>
            <a:ext cx="3193642" cy="15846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73" y="4428577"/>
            <a:ext cx="2901332" cy="2175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4356" y="992662"/>
            <a:ext cx="2583034" cy="193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4708" y="2741313"/>
            <a:ext cx="2252682" cy="22311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8720" y="4726176"/>
            <a:ext cx="2778720" cy="173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 immeuble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3" y="1302026"/>
            <a:ext cx="8340853" cy="555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6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 appartement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257301"/>
            <a:ext cx="7686675" cy="522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4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maison individuelle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42" y="1143784"/>
            <a:ext cx="8295163" cy="622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</a:t>
            </a:r>
            <a:r>
              <a:rPr lang="fr-FR">
                <a:latin typeface="Tahoma" charset="0"/>
              </a:rPr>
              <a:t>maison mitoyenne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7325"/>
            <a:ext cx="8836152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une villa moderne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2699"/>
            <a:ext cx="9144000" cy="57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 studio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1" y="1282089"/>
            <a:ext cx="9087953" cy="576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un chalet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3389"/>
            <a:ext cx="6701653" cy="45571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571" y="1846370"/>
            <a:ext cx="6558429" cy="501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230</TotalTime>
  <Words>75</Words>
  <Application>Microsoft Macintosh PowerPoint</Application>
  <PresentationFormat>On-screen Show (4:3)</PresentationFormat>
  <Paragraphs>35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ＭＳ Ｐゴシック</vt:lpstr>
      <vt:lpstr>Arial</vt:lpstr>
      <vt:lpstr>Calibri</vt:lpstr>
      <vt:lpstr>Georgia</vt:lpstr>
      <vt:lpstr>Tahoma</vt:lpstr>
      <vt:lpstr>Wingdings</vt:lpstr>
      <vt:lpstr>Wingdings 2</vt:lpstr>
      <vt:lpstr>Civic</vt:lpstr>
      <vt:lpstr>FR 31– Unité 3 Home Sweet Home</vt:lpstr>
      <vt:lpstr>les logements</vt:lpstr>
      <vt:lpstr>un immeuble</vt:lpstr>
      <vt:lpstr>Un appartement</vt:lpstr>
      <vt:lpstr>une maison individuelle</vt:lpstr>
      <vt:lpstr>une maison mitoyenne</vt:lpstr>
      <vt:lpstr>une villa moderne</vt:lpstr>
      <vt:lpstr>un studio</vt:lpstr>
      <vt:lpstr>un chalet</vt:lpstr>
      <vt:lpstr>Mon  chalet </vt:lpstr>
      <vt:lpstr>une résidence universitaire</vt:lpstr>
      <vt:lpstr>une chaumière</vt:lpstr>
      <vt:lpstr>une maison de pierre</vt:lpstr>
      <vt:lpstr>une maison de brique</vt:lpstr>
      <vt:lpstr>une maison en ciment et à toit de tuile</vt:lpstr>
      <vt:lpstr>un château</vt:lpstr>
      <vt:lpstr>une cabane en bois </vt:lpstr>
    </vt:vector>
  </TitlesOfParts>
  <Company>Joel Barlow High School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Viviane Grébert</cp:lastModifiedBy>
  <cp:revision>30</cp:revision>
  <dcterms:created xsi:type="dcterms:W3CDTF">2013-10-03T23:30:28Z</dcterms:created>
  <dcterms:modified xsi:type="dcterms:W3CDTF">2018-01-26T14:35:53Z</dcterms:modified>
</cp:coreProperties>
</file>